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1" r:id="rId3"/>
    <p:sldId id="259" r:id="rId4"/>
    <p:sldId id="264" r:id="rId5"/>
    <p:sldId id="262" r:id="rId6"/>
    <p:sldId id="265" r:id="rId7"/>
    <p:sldId id="267" r:id="rId8"/>
    <p:sldId id="266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9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1EB04-3D30-40B3-8077-C4A31DAC3E1C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A4629-2DE7-421A-BBEB-44C6639CF1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02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1EB04-3D30-40B3-8077-C4A31DAC3E1C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A4629-2DE7-421A-BBEB-44C6639CF1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976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1EB04-3D30-40B3-8077-C4A31DAC3E1C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A4629-2DE7-421A-BBEB-44C6639CF1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091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1EB04-3D30-40B3-8077-C4A31DAC3E1C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A4629-2DE7-421A-BBEB-44C6639CF1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712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1EB04-3D30-40B3-8077-C4A31DAC3E1C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A4629-2DE7-421A-BBEB-44C6639CF1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34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1EB04-3D30-40B3-8077-C4A31DAC3E1C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A4629-2DE7-421A-BBEB-44C6639CF1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198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1EB04-3D30-40B3-8077-C4A31DAC3E1C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A4629-2DE7-421A-BBEB-44C6639CF1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273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1EB04-3D30-40B3-8077-C4A31DAC3E1C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A4629-2DE7-421A-BBEB-44C6639CF1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124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1EB04-3D30-40B3-8077-C4A31DAC3E1C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A4629-2DE7-421A-BBEB-44C6639CF1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43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1EB04-3D30-40B3-8077-C4A31DAC3E1C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A4629-2DE7-421A-BBEB-44C6639CF1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555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1EB04-3D30-40B3-8077-C4A31DAC3E1C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A4629-2DE7-421A-BBEB-44C6639CF1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327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B1EB04-3D30-40B3-8077-C4A31DAC3E1C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A4629-2DE7-421A-BBEB-44C6639CF1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0531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File:Cosplay_at_Comiket_84.jpg" TargetMode="External"/><Relationship Id="rId3" Type="http://schemas.microsoft.com/office/2007/relationships/media" Target="../media/media3.m4a"/><Relationship Id="rId7" Type="http://schemas.openxmlformats.org/officeDocument/2006/relationships/image" Target="../media/image2.jpeg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3.m4a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microsoft.com/office/2007/relationships/media" Target="../media/media4.m4a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m4a"/><Relationship Id="rId1" Type="http://schemas.openxmlformats.org/officeDocument/2006/relationships/audio" Target="NULL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../media/media5.m4a"/><Relationship Id="rId1" Type="http://schemas.openxmlformats.org/officeDocument/2006/relationships/audio" Target="NULL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5.m4a"/><Relationship Id="rId1" Type="http://schemas.openxmlformats.org/officeDocument/2006/relationships/audio" Target="NULL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5.m4a"/><Relationship Id="rId1" Type="http://schemas.openxmlformats.org/officeDocument/2006/relationships/audio" Target="NULL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5.m4a"/><Relationship Id="rId1" Type="http://schemas.openxmlformats.org/officeDocument/2006/relationships/audio" Target="NULL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3291D5-80CF-4FCB-912B-8D08942B549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 Believe Essay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FEEE34C-06AB-4FCA-86CF-B9F290E636E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By Madison Sanchez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xmlns="" id="{11CF643B-D6EC-4458-876A-FF36FEA56E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469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90"/>
    </mc:Choice>
    <mc:Fallback xmlns="">
      <p:transition spd="slow" advTm="3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xmlns="" id="{412AEC45-A67D-444F-87A5-F334134DC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 believe">
            <a:hlinkClick r:id="" action="ppaction://media"/>
            <a:extLst>
              <a:ext uri="{FF2B5EF4-FFF2-40B4-BE49-F238E27FC236}">
                <a16:creationId xmlns:a16="http://schemas.microsoft.com/office/drawing/2014/main" xmlns="" id="{62F00BFA-D838-4104-AB4E-F999D5AB3446}"/>
              </a:ext>
            </a:extLst>
          </p:cNvPr>
          <p:cNvPicPr>
            <a:picLocks noGrp="1" noChangeAspect="1"/>
          </p:cNvPicPr>
          <p:nvPr>
            <p:ph sz="half"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st="9719" end="29918.229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4331" y="2819400"/>
            <a:ext cx="609600" cy="609600"/>
          </a:xfrm>
        </p:spPr>
      </p:pic>
      <p:pic>
        <p:nvPicPr>
          <p:cNvPr id="12" name="Content Placeholder 11" descr="A group of people in front of a large crowd of people&#10;&#10;Description automatically generated">
            <a:extLst>
              <a:ext uri="{FF2B5EF4-FFF2-40B4-BE49-F238E27FC236}">
                <a16:creationId xmlns:a16="http://schemas.microsoft.com/office/drawing/2014/main" xmlns="" id="{B7643DE0-7348-4529-85FD-72DB2198396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tretch>
            <a:fillRect/>
          </a:stretch>
        </p:blipFill>
        <p:spPr>
          <a:xfrm>
            <a:off x="0" y="-219351"/>
            <a:ext cx="12191999" cy="7116417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7276323-6329-47E0-BD20-ADB949A315F9}"/>
              </a:ext>
            </a:extLst>
          </p:cNvPr>
          <p:cNvSpPr txBox="1"/>
          <p:nvPr/>
        </p:nvSpPr>
        <p:spPr>
          <a:xfrm>
            <a:off x="3669072" y="5883791"/>
            <a:ext cx="918380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900" dirty="0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xmlns="" id="{91172DB6-1F99-4EF1-948B-70882B20891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538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15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190">
        <p:split orient="vert"/>
      </p:transition>
    </mc:Choice>
    <mc:Fallback xmlns="">
      <p:transition spd="slow" advTm="219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 isNarration="1">
              <p:cMediaNode vol="93939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91D299C6-41BB-458A-B4B6-ABC1C9051E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715000" cy="321945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881C069E-2B49-4BD5-B79C-2E01717967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3227215"/>
            <a:ext cx="5714999" cy="363855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6A60047A-AC30-422E-87DD-CDFEBAA700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5001" y="3203920"/>
            <a:ext cx="6476999" cy="366961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58CEFB55-B699-42D1-BEEE-4E317C5F92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5000" y="1"/>
            <a:ext cx="6476999" cy="3188390"/>
          </a:xfrm>
          <a:prstGeom prst="rect">
            <a:avLst/>
          </a:prstGeom>
        </p:spPr>
      </p:pic>
      <p:pic>
        <p:nvPicPr>
          <p:cNvPr id="25" name="Media3">
            <a:hlinkClick r:id="" action="ppaction://media"/>
            <a:extLst>
              <a:ext uri="{FF2B5EF4-FFF2-40B4-BE49-F238E27FC236}">
                <a16:creationId xmlns:a16="http://schemas.microsoft.com/office/drawing/2014/main" xmlns="" id="{23F4E527-1DE1-4CC9-A1DC-C8FC3C640FC9}"/>
              </a:ext>
            </a:extLst>
          </p:cNvPr>
          <p:cNvPicPr>
            <a:picLocks noGrp="1" noChangeAspect="1"/>
          </p:cNvPicPr>
          <p:nvPr>
            <p:ph idx="4294967295"/>
            <a:audioFile r:link="rId1"/>
            <p:extLst>
              <p:ext uri="{DAA4B4D4-6D71-4841-9C94-3DE7FCFB9230}">
                <p14:media xmlns:p14="http://schemas.microsoft.com/office/powerpoint/2010/main" r:embed="rId2">
                  <p14:trim st="26336" end="13074.07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1657" y="6238046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9110562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15492">
        <p15:prstTrans prst="peelOff"/>
      </p:transition>
    </mc:Choice>
    <mc:Fallback xmlns="">
      <p:transition spd="slow" advTm="11549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0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18DFAA0-CEBD-4B0C-8F26-E69DBDB18B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4" name="Media3">
            <a:hlinkClick r:id="" action="ppaction://media"/>
            <a:extLst>
              <a:ext uri="{FF2B5EF4-FFF2-40B4-BE49-F238E27FC236}">
                <a16:creationId xmlns:a16="http://schemas.microsoft.com/office/drawing/2014/main" xmlns="" id="{C7212986-0EE5-44C6-9FE5-F0BC868865A5}"/>
              </a:ext>
            </a:extLst>
          </p:cNvPr>
          <p:cNvPicPr>
            <a:picLocks noGrp="1" noChangeAspect="1"/>
          </p:cNvPicPr>
          <p:nvPr>
            <p:ph idx="4294967295"/>
            <a:audioFile r:link="rId1"/>
            <p:extLst>
              <p:ext uri="{DAA4B4D4-6D71-4841-9C94-3DE7FCFB9230}">
                <p14:media xmlns:p14="http://schemas.microsoft.com/office/powerpoint/2010/main" r:embed="rId2">
                  <p14:trim st="4244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6626" y="6120848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1137030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647CED-CF7D-45F7-8F46-9AB61BA19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5E51F32-E118-4E76-8331-EDB69256FF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DA89733-0AEF-443C-A6AA-8E99A0D245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Content Placeholder 12" descr="A person walking on the floor&#10;&#10;Description automatically generated">
            <a:extLst>
              <a:ext uri="{FF2B5EF4-FFF2-40B4-BE49-F238E27FC236}">
                <a16:creationId xmlns:a16="http://schemas.microsoft.com/office/drawing/2014/main" xmlns="" id="{2613A6A7-CF5B-4BCC-9629-1FBDA8CCC3F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616070" cy="6858000"/>
          </a:xfrm>
        </p:spPr>
      </p:pic>
      <p:pic>
        <p:nvPicPr>
          <p:cNvPr id="9" name="Media2">
            <a:hlinkClick r:id="" action="ppaction://media"/>
            <a:extLst>
              <a:ext uri="{FF2B5EF4-FFF2-40B4-BE49-F238E27FC236}">
                <a16:creationId xmlns:a16="http://schemas.microsoft.com/office/drawing/2014/main" xmlns="" id="{BC09FFFE-67C7-484B-B9D0-E5BA21E790B2}"/>
              </a:ext>
            </a:extLst>
          </p:cNvPr>
          <p:cNvPicPr>
            <a:picLocks noGrp="1" noChangeAspect="1"/>
          </p:cNvPicPr>
          <p:nvPr>
            <p:ph sz="half" idx="2"/>
            <a:audioFile r:link="rId1"/>
            <p:extLst>
              <p:ext uri="{DAA4B4D4-6D71-4841-9C94-3DE7FCFB9230}">
                <p14:media xmlns:p14="http://schemas.microsoft.com/office/powerpoint/2010/main" r:embed="rId2">
                  <p14:trim end="30994.607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82400" y="6040507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3952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6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D52B406-D00A-4C74-AABD-9808E47CA2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576513"/>
            <a:ext cx="12192000" cy="7745981"/>
          </a:xfrm>
          <a:prstGeom prst="rect">
            <a:avLst/>
          </a:prstGeom>
        </p:spPr>
      </p:pic>
      <p:pic>
        <p:nvPicPr>
          <p:cNvPr id="5" name="Media2">
            <a:hlinkClick r:id="" action="ppaction://media"/>
            <a:extLst>
              <a:ext uri="{FF2B5EF4-FFF2-40B4-BE49-F238E27FC236}">
                <a16:creationId xmlns:a16="http://schemas.microsoft.com/office/drawing/2014/main" xmlns="" id="{F959C2E5-876A-486C-AB15-A536C8F1AC94}"/>
              </a:ext>
            </a:extLst>
          </p:cNvPr>
          <p:cNvPicPr>
            <a:picLocks noGrp="1" noChangeAspect="1"/>
          </p:cNvPicPr>
          <p:nvPr>
            <p:ph idx="4294967295"/>
            <a:audioFile r:link="rId1"/>
            <p:extLst>
              <p:ext uri="{DAA4B4D4-6D71-4841-9C94-3DE7FCFB9230}">
                <p14:media xmlns:p14="http://schemas.microsoft.com/office/powerpoint/2010/main" r:embed="rId2">
                  <p14:trim st="16132" end="18852.607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43861" y="6195390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2436576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0F1FD70-E817-4EEB-9638-37B5B71886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Media2">
            <a:hlinkClick r:id="" action="ppaction://media"/>
            <a:extLst>
              <a:ext uri="{FF2B5EF4-FFF2-40B4-BE49-F238E27FC236}">
                <a16:creationId xmlns:a16="http://schemas.microsoft.com/office/drawing/2014/main" xmlns="" id="{E61DFDCE-8681-4966-8EEF-D1C69468988A}"/>
              </a:ext>
            </a:extLst>
          </p:cNvPr>
          <p:cNvPicPr>
            <a:picLocks noGrp="1" noChangeAspect="1"/>
          </p:cNvPicPr>
          <p:nvPr>
            <p:ph idx="4294967295"/>
            <a:audioFile r:link="rId1"/>
            <p:extLst>
              <p:ext uri="{DAA4B4D4-6D71-4841-9C94-3DE7FCFB9230}">
                <p14:media xmlns:p14="http://schemas.microsoft.com/office/powerpoint/2010/main" r:embed="rId2">
                  <p14:trim st="28054" end="9977.607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63131" y="6248400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229303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D334865-F27A-44B3-9EFF-61BD3D25B5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6261" y="0"/>
            <a:ext cx="12324522" cy="6858000"/>
          </a:xfrm>
          <a:prstGeom prst="rect">
            <a:avLst/>
          </a:prstGeom>
        </p:spPr>
      </p:pic>
      <p:pic>
        <p:nvPicPr>
          <p:cNvPr id="8" name="Media2">
            <a:hlinkClick r:id="" action="ppaction://media"/>
            <a:extLst>
              <a:ext uri="{FF2B5EF4-FFF2-40B4-BE49-F238E27FC236}">
                <a16:creationId xmlns:a16="http://schemas.microsoft.com/office/drawing/2014/main" xmlns="" id="{571684D2-F618-43F8-B349-9BCC3CB88A27}"/>
              </a:ext>
            </a:extLst>
          </p:cNvPr>
          <p:cNvPicPr>
            <a:picLocks noGrp="1" noChangeAspect="1"/>
          </p:cNvPicPr>
          <p:nvPr>
            <p:ph sz="half" idx="4294967295"/>
            <a:audioFile r:link="rId1"/>
            <p:extLst>
              <p:ext uri="{DAA4B4D4-6D71-4841-9C94-3DE7FCFB9230}">
                <p14:media xmlns:p14="http://schemas.microsoft.com/office/powerpoint/2010/main" r:embed="rId2">
                  <p14:trim st="3753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49879" y="6109185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5535689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1377</TotalTime>
  <Words>6</Words>
  <Application>Microsoft Office PowerPoint</Application>
  <PresentationFormat>Widescreen</PresentationFormat>
  <Paragraphs>2</Paragraphs>
  <Slides>8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I Believe Essay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Believe Essay</dc:title>
  <dc:creator>madison sanchez</dc:creator>
  <cp:lastModifiedBy>Annie Everett</cp:lastModifiedBy>
  <cp:revision>5</cp:revision>
  <dcterms:created xsi:type="dcterms:W3CDTF">2020-09-23T23:38:17Z</dcterms:created>
  <dcterms:modified xsi:type="dcterms:W3CDTF">2020-10-22T17:33:42Z</dcterms:modified>
</cp:coreProperties>
</file>